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sldIdLst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5AF21-12E7-C742-A9F7-DC4A4182B874}" type="datetimeFigureOut">
              <a:rPr lang="en-US" smtClean="0"/>
              <a:t>2/2/24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AB13BD-31FE-ED47-9358-662A702F7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87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FDD9D-1D26-5C7E-93FF-C7E410B6BC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4439"/>
            <a:ext cx="9144000" cy="227552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75CBED-BA67-47C0-002C-40E23D273C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6" name="Picture 5" descr="A black background with red text&#10;&#10;Description automatically generated">
            <a:extLst>
              <a:ext uri="{FF2B5EF4-FFF2-40B4-BE49-F238E27FC236}">
                <a16:creationId xmlns:a16="http://schemas.microsoft.com/office/drawing/2014/main" id="{3FF849AA-D8F5-9CD6-0B3E-831465DD9F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4261" y="418463"/>
            <a:ext cx="37084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179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480F5-9498-E821-D8D6-F4B7EF565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3C1DF9-FE27-E389-D92A-4BDD3C8EC0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80E4B-D122-EC1A-5480-E319D68575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8289FB-2489-6C43-8F06-C58106D3E714}" type="datetimeFigureOut">
              <a:rPr lang="en-US" smtClean="0"/>
              <a:t>2/2/24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F09F2F-1485-8D2F-080F-310B221E6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F4145E-59C1-4BB0-EF5B-7D28DD429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2444" y="6356350"/>
            <a:ext cx="555331" cy="365125"/>
          </a:xfrm>
          <a:prstGeom prst="rect">
            <a:avLst/>
          </a:prstGeom>
        </p:spPr>
        <p:txBody>
          <a:bodyPr/>
          <a:lstStyle/>
          <a:p>
            <a:fld id="{44C0E520-CB02-FE44-B9CA-49F8729EC25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red letter r on a black background&#10;&#10;Description automatically generated">
            <a:extLst>
              <a:ext uri="{FF2B5EF4-FFF2-40B4-BE49-F238E27FC236}">
                <a16:creationId xmlns:a16="http://schemas.microsoft.com/office/drawing/2014/main" id="{CCAF01A9-547A-C8BB-0879-E902D707221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85707" y="6392127"/>
            <a:ext cx="369418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555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68D7F1-B837-744D-210B-E2FE2666B7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8E1611-8EE5-8512-5A11-FA79F9455F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BBBC9-A53D-4135-CFF8-5DA8DBD8D3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8289FB-2489-6C43-8F06-C58106D3E714}" type="datetimeFigureOut">
              <a:rPr lang="en-US" smtClean="0"/>
              <a:t>2/2/24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2A52E-70FF-899E-ACE6-8FB9EE8E7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1CE398-58A3-7AFA-2358-E6FBAD0F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2444" y="6356350"/>
            <a:ext cx="555331" cy="365125"/>
          </a:xfrm>
          <a:prstGeom prst="rect">
            <a:avLst/>
          </a:prstGeom>
        </p:spPr>
        <p:txBody>
          <a:bodyPr/>
          <a:lstStyle/>
          <a:p>
            <a:fld id="{44C0E520-CB02-FE44-B9CA-49F8729EC25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red letter r on a black background&#10;&#10;Description automatically generated">
            <a:extLst>
              <a:ext uri="{FF2B5EF4-FFF2-40B4-BE49-F238E27FC236}">
                <a16:creationId xmlns:a16="http://schemas.microsoft.com/office/drawing/2014/main" id="{6A7A229A-A3C6-EE8C-E21F-E4BF083454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85707" y="6392127"/>
            <a:ext cx="369418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339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74540-C1CF-A013-BB96-CBB938F0E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ABF4A-9AB1-1961-C29D-093108ED3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1E0F7-17D3-544A-2A7A-C909368175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8289FB-2489-6C43-8F06-C58106D3E714}" type="datetimeFigureOut">
              <a:rPr lang="en-US" smtClean="0"/>
              <a:t>2/2/24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E92BA-6A27-18C4-CDB3-1760AAA8D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B3FCCE-D3F3-224D-D6F4-820A7DB59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2444" y="6356350"/>
            <a:ext cx="555331" cy="365125"/>
          </a:xfrm>
          <a:prstGeom prst="rect">
            <a:avLst/>
          </a:prstGeom>
        </p:spPr>
        <p:txBody>
          <a:bodyPr/>
          <a:lstStyle/>
          <a:p>
            <a:fld id="{44C0E520-CB02-FE44-B9CA-49F8729EC25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red letter r on a black background&#10;&#10;Description automatically generated">
            <a:extLst>
              <a:ext uri="{FF2B5EF4-FFF2-40B4-BE49-F238E27FC236}">
                <a16:creationId xmlns:a16="http://schemas.microsoft.com/office/drawing/2014/main" id="{70F4475C-70B1-671F-5823-FD3368A5D52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85707" y="6392127"/>
            <a:ext cx="369418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29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2F0AC-598A-1480-852E-5A5AE65FF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272E8E-80FF-8068-8D2E-E8EDDFCF66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68A44B-1B87-029A-9528-562D7B07D8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8289FB-2489-6C43-8F06-C58106D3E714}" type="datetimeFigureOut">
              <a:rPr lang="en-US" smtClean="0"/>
              <a:t>2/2/24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980C5B-4585-A50B-0EDB-5C373D5BB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B604A-6EDC-11CD-39F8-000986E18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2444" y="6356350"/>
            <a:ext cx="555331" cy="365125"/>
          </a:xfrm>
          <a:prstGeom prst="rect">
            <a:avLst/>
          </a:prstGeom>
        </p:spPr>
        <p:txBody>
          <a:bodyPr/>
          <a:lstStyle/>
          <a:p>
            <a:fld id="{44C0E520-CB02-FE44-B9CA-49F8729EC25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red letter r on a black background&#10;&#10;Description automatically generated">
            <a:extLst>
              <a:ext uri="{FF2B5EF4-FFF2-40B4-BE49-F238E27FC236}">
                <a16:creationId xmlns:a16="http://schemas.microsoft.com/office/drawing/2014/main" id="{3529A3C9-694E-AF0D-4771-4DB6750C07C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85707" y="6392127"/>
            <a:ext cx="369418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91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710CA-A024-18E4-1551-CBBC2A2C5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7C662-4B24-7293-2D40-0D80B19031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7582BA-F6DD-044A-BFD6-A5D36283A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8BF7F-8339-A4AB-5E1D-3E8C3783BB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8289FB-2489-6C43-8F06-C58106D3E714}" type="datetimeFigureOut">
              <a:rPr lang="en-US" smtClean="0"/>
              <a:t>2/2/24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740EB3-6EBC-3BB4-F7EF-512D62FB1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AAD56F-C9AA-EA06-FEE1-9EC0C338A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2444" y="6356350"/>
            <a:ext cx="555331" cy="365125"/>
          </a:xfrm>
          <a:prstGeom prst="rect">
            <a:avLst/>
          </a:prstGeom>
        </p:spPr>
        <p:txBody>
          <a:bodyPr/>
          <a:lstStyle/>
          <a:p>
            <a:fld id="{44C0E520-CB02-FE44-B9CA-49F8729EC25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red letter r on a black background&#10;&#10;Description automatically generated">
            <a:extLst>
              <a:ext uri="{FF2B5EF4-FFF2-40B4-BE49-F238E27FC236}">
                <a16:creationId xmlns:a16="http://schemas.microsoft.com/office/drawing/2014/main" id="{88E58852-29B9-3D14-7F4F-E603640C97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85707" y="6392127"/>
            <a:ext cx="369418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940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8753C-857F-E0D3-4C6A-A4CED3106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964A07-A8C0-B601-458A-55E72458BD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93F02F-0F95-E5BD-E893-05F98DF6B5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EE446F-E7F4-FC62-BF49-D3B81CF935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F00D3C-C128-F958-AAF9-26B9B88818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A40F60-194A-A0C7-5079-79C0E1BED6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8289FB-2489-6C43-8F06-C58106D3E714}" type="datetimeFigureOut">
              <a:rPr lang="en-US" smtClean="0"/>
              <a:t>2/2/24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94276B-0DBA-B2DD-89C1-388D760F6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906209-A6CF-898B-1407-DC63CA472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2444" y="6356350"/>
            <a:ext cx="555331" cy="365125"/>
          </a:xfrm>
          <a:prstGeom prst="rect">
            <a:avLst/>
          </a:prstGeom>
        </p:spPr>
        <p:txBody>
          <a:bodyPr/>
          <a:lstStyle/>
          <a:p>
            <a:fld id="{44C0E520-CB02-FE44-B9CA-49F8729EC252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A red letter r on a black background&#10;&#10;Description automatically generated">
            <a:extLst>
              <a:ext uri="{FF2B5EF4-FFF2-40B4-BE49-F238E27FC236}">
                <a16:creationId xmlns:a16="http://schemas.microsoft.com/office/drawing/2014/main" id="{00309643-A374-9BAC-A40A-E311A67999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85707" y="6392127"/>
            <a:ext cx="369418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61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A70F2-49AA-5BE0-EBF5-4004A7A96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712DDE-8532-A429-B9AE-19FB24CBCC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8289FB-2489-6C43-8F06-C58106D3E714}" type="datetimeFigureOut">
              <a:rPr lang="en-US" smtClean="0"/>
              <a:t>2/2/24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A7D6BA-B1F8-4E8A-E39A-39AE9AD43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71CAA2-910A-AD75-11BF-1C54A698B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2444" y="6356350"/>
            <a:ext cx="555331" cy="365125"/>
          </a:xfrm>
          <a:prstGeom prst="rect">
            <a:avLst/>
          </a:prstGeom>
        </p:spPr>
        <p:txBody>
          <a:bodyPr/>
          <a:lstStyle/>
          <a:p>
            <a:fld id="{44C0E520-CB02-FE44-B9CA-49F8729EC252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A red letter r on a black background&#10;&#10;Description automatically generated">
            <a:extLst>
              <a:ext uri="{FF2B5EF4-FFF2-40B4-BE49-F238E27FC236}">
                <a16:creationId xmlns:a16="http://schemas.microsoft.com/office/drawing/2014/main" id="{AD920115-E178-9B63-243C-118FE80D93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85707" y="6392127"/>
            <a:ext cx="369418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22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E6B699-22AE-8EEE-5948-EE08E2A8AF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8289FB-2489-6C43-8F06-C58106D3E714}" type="datetimeFigureOut">
              <a:rPr lang="en-US" smtClean="0"/>
              <a:t>2/2/24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F99F6A-70BE-AD00-3510-24ED70102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F40511-03B3-65CE-55EB-92005CB5A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2444" y="6356350"/>
            <a:ext cx="555331" cy="365125"/>
          </a:xfrm>
          <a:prstGeom prst="rect">
            <a:avLst/>
          </a:prstGeom>
        </p:spPr>
        <p:txBody>
          <a:bodyPr/>
          <a:lstStyle/>
          <a:p>
            <a:fld id="{44C0E520-CB02-FE44-B9CA-49F8729EC252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A red letter r on a black background&#10;&#10;Description automatically generated">
            <a:extLst>
              <a:ext uri="{FF2B5EF4-FFF2-40B4-BE49-F238E27FC236}">
                <a16:creationId xmlns:a16="http://schemas.microsoft.com/office/drawing/2014/main" id="{C288FEDD-8C4D-2029-31B5-4989BDA02D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85707" y="6392127"/>
            <a:ext cx="369418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523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98077-4443-D0C6-6109-736F91EE9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BF44F-5D8C-CECC-6428-C139EF944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40EB9B-6D2B-835E-9C75-2088C2E358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01B1A-9F80-FA01-7898-5AE06F07AD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8289FB-2489-6C43-8F06-C58106D3E714}" type="datetimeFigureOut">
              <a:rPr lang="en-US" smtClean="0"/>
              <a:t>2/2/24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30F3A6-3E9D-74CB-A371-BB4E2B52D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0E3644-8B22-7E38-155C-1566CF410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2444" y="6356350"/>
            <a:ext cx="555331" cy="365125"/>
          </a:xfrm>
          <a:prstGeom prst="rect">
            <a:avLst/>
          </a:prstGeom>
        </p:spPr>
        <p:txBody>
          <a:bodyPr/>
          <a:lstStyle/>
          <a:p>
            <a:fld id="{44C0E520-CB02-FE44-B9CA-49F8729EC25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red letter r on a black background&#10;&#10;Description automatically generated">
            <a:extLst>
              <a:ext uri="{FF2B5EF4-FFF2-40B4-BE49-F238E27FC236}">
                <a16:creationId xmlns:a16="http://schemas.microsoft.com/office/drawing/2014/main" id="{E51230FF-9A57-D966-D4CD-783F2CABC9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85707" y="6392127"/>
            <a:ext cx="369418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140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72B10-DBA2-ABDA-61E6-F60AE5C5A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5FFDDF-C6A6-921B-30BB-F05D99C486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3A7FBB-1608-0F3A-5AE6-B490838BA1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73A6AF-888D-7BEC-3694-C90B20F5C1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8289FB-2489-6C43-8F06-C58106D3E714}" type="datetimeFigureOut">
              <a:rPr lang="en-US" smtClean="0"/>
              <a:t>2/2/24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1CBC6F-19E2-D4D1-DD66-DE5F718A3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EC1CFF-C760-E269-4CF7-23FC95CBE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2444" y="6356350"/>
            <a:ext cx="555331" cy="365125"/>
          </a:xfrm>
          <a:prstGeom prst="rect">
            <a:avLst/>
          </a:prstGeom>
        </p:spPr>
        <p:txBody>
          <a:bodyPr/>
          <a:lstStyle/>
          <a:p>
            <a:fld id="{44C0E520-CB02-FE44-B9CA-49F8729EC25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red letter r on a black background&#10;&#10;Description automatically generated">
            <a:extLst>
              <a:ext uri="{FF2B5EF4-FFF2-40B4-BE49-F238E27FC236}">
                <a16:creationId xmlns:a16="http://schemas.microsoft.com/office/drawing/2014/main" id="{CACF0202-A3E3-C034-CAEC-BFD20D4428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85707" y="6392127"/>
            <a:ext cx="369418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153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A98615-7318-98AB-5F19-113D83E03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F142A1-F84F-DB8F-523C-C855F2479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05622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31E6F-66C6-64F7-233D-7F5B6A5EF7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D9331D-D134-034E-4278-A3BB9D2FD5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838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0707E-29DA-F29F-CCA6-77D2D8E91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C4ED8-661F-84A1-EACD-1EA16AAEA2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591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2B450FAE13DF428D452D28570B249E" ma:contentTypeVersion="16" ma:contentTypeDescription="Create a new document." ma:contentTypeScope="" ma:versionID="32c12091ebd830ca62fcbbd5078fd5f0">
  <xsd:schema xmlns:xsd="http://www.w3.org/2001/XMLSchema" xmlns:xs="http://www.w3.org/2001/XMLSchema" xmlns:p="http://schemas.microsoft.com/office/2006/metadata/properties" xmlns:ns2="a33f785e-8cd0-4eb1-bd43-936013fb505f" xmlns:ns3="0acb89b9-13e1-4bcb-8949-0c302db1e852" targetNamespace="http://schemas.microsoft.com/office/2006/metadata/properties" ma:root="true" ma:fieldsID="a4620c6ef10acba5026d424f3d59499c" ns2:_="" ns3:_="">
    <xsd:import namespace="a33f785e-8cd0-4eb1-bd43-936013fb505f"/>
    <xsd:import namespace="0acb89b9-13e1-4bcb-8949-0c302db1e8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3f785e-8cd0-4eb1-bd43-936013fb50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f48fd182-3af3-4b45-858c-95346ee1bc1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cb89b9-13e1-4bcb-8949-0c302db1e85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58248cbd-dc44-4ecb-8e65-f550d39050a7}" ma:internalName="TaxCatchAll" ma:showField="CatchAllData" ma:web="0acb89b9-13e1-4bcb-8949-0c302db1e8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33f785e-8cd0-4eb1-bd43-936013fb505f">
      <Terms xmlns="http://schemas.microsoft.com/office/infopath/2007/PartnerControls"/>
    </lcf76f155ced4ddcb4097134ff3c332f>
    <TaxCatchAll xmlns="0acb89b9-13e1-4bcb-8949-0c302db1e85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DF244C-496E-432A-A274-ADB790925E2D}">
  <ds:schemaRefs>
    <ds:schemaRef ds:uri="0acb89b9-13e1-4bcb-8949-0c302db1e852"/>
    <ds:schemaRef ds:uri="a33f785e-8cd0-4eb1-bd43-936013fb505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A7CC60E-A096-4F6C-9076-CD884A79D1D6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0acb89b9-13e1-4bcb-8949-0c302db1e852"/>
    <ds:schemaRef ds:uri="a33f785e-8cd0-4eb1-bd43-936013fb505f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F2AB6D0-6B0D-4BD0-BD5D-3D4F7E0DE0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Hall</dc:creator>
  <cp:lastModifiedBy>Michelle Edelstein</cp:lastModifiedBy>
  <cp:revision>2</cp:revision>
  <dcterms:created xsi:type="dcterms:W3CDTF">2023-10-19T18:22:44Z</dcterms:created>
  <dcterms:modified xsi:type="dcterms:W3CDTF">2024-02-02T13:59:58Z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0x010100B92B450FAE13DF428D452D28570B249E</vt:lpwstr>
  </property>
  <property fmtid="{D5CDD505-2E9C-101B-9397-08002B2CF9AE}" pid="3" name="MediaServiceImageTags">
    <vt:lpwstr/>
  </property>
</Properties>
</file>